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2" r:id="rId5"/>
    <p:sldId id="323" r:id="rId6"/>
    <p:sldId id="364" r:id="rId7"/>
    <p:sldId id="365" r:id="rId8"/>
    <p:sldId id="328" r:id="rId9"/>
    <p:sldId id="342" r:id="rId10"/>
    <p:sldId id="327" r:id="rId11"/>
    <p:sldId id="311" r:id="rId12"/>
    <p:sldId id="361" r:id="rId13"/>
    <p:sldId id="362" r:id="rId14"/>
    <p:sldId id="307" r:id="rId15"/>
    <p:sldId id="350" r:id="rId16"/>
    <p:sldId id="363" r:id="rId17"/>
    <p:sldId id="308" r:id="rId18"/>
    <p:sldId id="313" r:id="rId19"/>
    <p:sldId id="325" r:id="rId20"/>
    <p:sldId id="330" r:id="rId21"/>
    <p:sldId id="3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ABE2-7B4F-F593-1B8A-4A2215736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228FC-4382-3090-26E5-9D1E56E75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92E8E-D291-E5D4-2750-470D61B3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19E05-976B-56BE-7C72-EA40ED34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4EE8E-8788-B581-E682-7B833FCD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63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AC22-1F95-4319-A2D1-50A81B1A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D51E3-560D-FF87-D020-E34D6A6A6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363A7-9D14-6515-A4E4-1E1D5961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1308B-B2A9-DE4F-4988-3B43CC05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8492D-F7A8-62D5-827E-FFEC5891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0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00804-CA91-5B9E-269B-D95B9C277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DC48E-B81F-2300-DD25-C56563B27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CCC3E-3E4C-9E70-73D3-88557B70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C91E8-CA21-FB67-8EDE-6872CC39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2539F-06AE-ED84-8F15-0E1B4C52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22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DECF-FB39-8F06-0491-8E3E0E3A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0F1D4-5F19-679A-85E1-782B2A4E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FFA0E-27B8-9364-01D6-5004BDBF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E7274-57C4-AAB9-9C02-91EE5701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E12F5-DCB8-805E-66DB-E7B5C1E0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333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1815-D484-513F-27DB-5379BC24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F402B-6EA1-7D0C-FA42-93123DEAD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B3CD-1292-4017-D9F0-70FCCEBA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B8DAA-06AA-F7CC-294D-A9D11FF0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0282-1339-3D5F-DC4E-2D86CE88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949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3758-E32C-A7F6-46B2-6CD0AE8F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5585-0596-4840-61BF-79AE548E2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15BE2-CE1C-9346-0037-70C5FD3C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10B86-3E0C-20C3-5BCD-F72A008C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645D5-05A0-E7A3-0290-1B4BE83B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A2DBD-F57E-A620-44BB-B77E8A2C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88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0B81-7249-4A8F-319E-878CADBB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E4507-7A20-E3E6-6E30-1AF449A1D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9FAA6-AB0B-9F05-4BAC-8A50B4F79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1FCD8-BCE7-E190-7E50-DCA62C13D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91E82-2AEC-22C2-8530-70599A38C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93856-9EA8-5F4C-4E12-60F8FFA1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E8828-EB73-05C0-67D2-8E158B78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9D85F-1F52-8D87-AE3B-6F3BC466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14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6A52-CD54-DD09-65C5-E649917B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0C9A6-903B-D2F2-27DF-109677AD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65E2D-D49F-4DD6-1618-052326D9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D0429-F882-F3E0-7701-FDB305BA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69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61D39-6236-6D90-C4C1-6ACA1AE6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12538-C690-0809-E189-0BA271E9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65377-F2AE-96F4-031F-F6B17BD7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6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B572-0D53-E3DF-9B58-6343BC7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C3BA-4605-2C3B-5274-63F3F2423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00CFD-6D37-A10A-D92D-9C8C283CB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9A064-CE8D-2E24-1165-6D50A248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0E506-1052-702E-0D86-6DF28D24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94083-C29D-AF02-DC0C-E7EAB4D8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45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A87E-76D6-606E-76B4-9518CFE3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20F37-ABEB-FF89-A288-94124B518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D1196-6B42-23A3-CF24-07611190D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B280C-CB4D-7B10-42AE-4B6B6892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639BD-7483-89D4-AC15-8A774A10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8A6F8-CCFE-A259-D347-73AC5F33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016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65B35-2CD1-72AF-7D62-2EF3E85A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60264-BD13-7BD5-C965-E0EA8F1EF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BA2A1-6581-F2EB-B428-D9F194FFF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A0C2-CFD2-405D-A21E-ADC33C014CAE}" type="datetimeFigureOut">
              <a:rPr lang="en-CA" smtClean="0"/>
              <a:t>2024-01-28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65E73-2D23-9108-2D5D-6AA483C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718D-2ADA-1EFA-6D44-C8AE2B097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D0F2-0303-4551-9E45-F32B20D181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55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697562" y="1538621"/>
            <a:ext cx="108422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5000" dirty="0">
                <a:solidFill>
                  <a:srgbClr val="FFEB3D"/>
                </a:solidFill>
                <a:latin typeface="Candle Mustard" pitchFamily="2" charset="0"/>
              </a:rPr>
              <a:t>2023</a:t>
            </a:r>
          </a:p>
          <a:p>
            <a:pPr algn="ctr"/>
            <a:r>
              <a:rPr lang="en-CA" sz="15000" dirty="0">
                <a:solidFill>
                  <a:srgbClr val="FFEB3D"/>
                </a:solidFill>
                <a:latin typeface="Candle Mustard" pitchFamily="2" charset="0"/>
              </a:rPr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36875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883256" y="1550783"/>
            <a:ext cx="1079687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/>
              </a:rPr>
              <a:t>U17 Oarswoman of the Year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720255" y="2293267"/>
            <a:ext cx="1084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Lacey Stone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77D56-B81F-C45D-FBBD-52A34608AC23}"/>
              </a:ext>
            </a:extLst>
          </p:cNvPr>
          <p:cNvSpPr txBox="1"/>
          <p:nvPr/>
        </p:nvSpPr>
        <p:spPr>
          <a:xfrm>
            <a:off x="3823880" y="5801380"/>
            <a:ext cx="463501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Pelham Today</a:t>
            </a:r>
            <a:endParaRPr lang="en-CA" sz="2800" dirty="0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9D1DAB-2385-BF5F-30A3-F934021B4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761" y="3225216"/>
            <a:ext cx="2692478" cy="278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01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762487" y="1544004"/>
            <a:ext cx="10796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U17 Oarsman of the Year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587251" y="2281207"/>
            <a:ext cx="1084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Marcus Santoro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8E13C-B8B8-5E5A-91CD-2AF53D001962}"/>
              </a:ext>
            </a:extLst>
          </p:cNvPr>
          <p:cNvSpPr txBox="1"/>
          <p:nvPr/>
        </p:nvSpPr>
        <p:spPr>
          <a:xfrm>
            <a:off x="3778494" y="5801380"/>
            <a:ext cx="463501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Pelham Today</a:t>
            </a:r>
            <a:endParaRPr lang="en-CA" sz="2800" dirty="0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43F97-C6DF-8027-0DB5-5EF6412B8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137" y="3167855"/>
            <a:ext cx="2821726" cy="258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9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788336" y="2469897"/>
            <a:ext cx="1079687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/>
              </a:rPr>
              <a:t>U19 Oarswoman of the Year</a:t>
            </a:r>
            <a:endParaRPr lang="en-US" dirty="0">
              <a:solidFill>
                <a:schemeClr val="bg1"/>
              </a:solidFill>
              <a:latin typeface="Arial Narrow"/>
            </a:endParaRP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652176" y="3585904"/>
            <a:ext cx="1084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Abigail Welch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7EC87-9729-D996-221F-ACE74D811ED9}"/>
              </a:ext>
            </a:extLst>
          </p:cNvPr>
          <p:cNvSpPr txBox="1"/>
          <p:nvPr/>
        </p:nvSpPr>
        <p:spPr>
          <a:xfrm>
            <a:off x="3951655" y="5766009"/>
            <a:ext cx="412701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M.T. Bellies</a:t>
            </a:r>
            <a:endParaRPr lang="en-CA" sz="2800" dirty="0">
              <a:solidFill>
                <a:schemeClr val="bg1"/>
              </a:solidFill>
              <a:latin typeface="Arial Narrow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5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742948" y="1419613"/>
            <a:ext cx="1079687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/>
              </a:rPr>
              <a:t>U19 Oarsman of the Year</a:t>
            </a:r>
            <a:endParaRPr lang="en-US" dirty="0">
              <a:solidFill>
                <a:schemeClr val="bg1"/>
              </a:solidFill>
              <a:latin typeface="Arial Narrow"/>
            </a:endParaRP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674869" y="2317899"/>
            <a:ext cx="1084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Joseph Everitt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998EE-9428-36D2-A7F9-011F603B8FF0}"/>
              </a:ext>
            </a:extLst>
          </p:cNvPr>
          <p:cNvSpPr txBox="1"/>
          <p:nvPr/>
        </p:nvSpPr>
        <p:spPr>
          <a:xfrm>
            <a:off x="3047225" y="5786791"/>
            <a:ext cx="618832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 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Ontario Power Generation</a:t>
            </a:r>
            <a:endParaRPr lang="en-CA" sz="2800" dirty="0">
              <a:solidFill>
                <a:schemeClr val="bg1"/>
              </a:solidFill>
              <a:latin typeface="Arial Narr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992FE-2DC5-765B-9C29-37B330B47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490" y="3244255"/>
            <a:ext cx="2459446" cy="254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9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742949" y="2083351"/>
            <a:ext cx="10796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Most Improved Masters </a:t>
            </a:r>
          </a:p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Oarsperson of the Year 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697562" y="4019526"/>
            <a:ext cx="1084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James Leigh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A905E-F349-34E6-7DC8-987784992A4D}"/>
              </a:ext>
            </a:extLst>
          </p:cNvPr>
          <p:cNvSpPr txBox="1"/>
          <p:nvPr/>
        </p:nvSpPr>
        <p:spPr>
          <a:xfrm>
            <a:off x="3394809" y="5507912"/>
            <a:ext cx="562170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Precision Welding</a:t>
            </a:r>
            <a:endParaRPr lang="en-CA" sz="2800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527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904067" y="1474828"/>
            <a:ext cx="1079687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/>
              </a:rPr>
              <a:t>Masters Oarsperson of the Year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652176" y="2263830"/>
            <a:ext cx="1084226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/>
              </a:rPr>
              <a:t>Shane McReynolds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C4DFA-EDAA-00CA-42F1-345C3680764F}"/>
              </a:ext>
            </a:extLst>
          </p:cNvPr>
          <p:cNvSpPr txBox="1"/>
          <p:nvPr/>
        </p:nvSpPr>
        <p:spPr>
          <a:xfrm>
            <a:off x="3984999" y="5861365"/>
            <a:ext cx="463501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 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Plants Choice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62451-8A71-F7A7-19C5-CFB19DE6E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692" y="3091814"/>
            <a:ext cx="2871314" cy="280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87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606790" y="2614426"/>
            <a:ext cx="10796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Board of Directors Award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652176" y="3563453"/>
            <a:ext cx="1084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James McClean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B7AEB-E329-BD63-556B-95752DFE5BA2}"/>
              </a:ext>
            </a:extLst>
          </p:cNvPr>
          <p:cNvSpPr txBox="1"/>
          <p:nvPr/>
        </p:nvSpPr>
        <p:spPr>
          <a:xfrm>
            <a:off x="3775808" y="5656985"/>
            <a:ext cx="463501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Pelham Today</a:t>
            </a:r>
            <a:endParaRPr lang="en-CA" sz="2800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118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652176" y="1503761"/>
            <a:ext cx="10796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SNRC President’s Award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00ECC-164B-5624-C36E-2DE029DEA186}"/>
              </a:ext>
            </a:extLst>
          </p:cNvPr>
          <p:cNvSpPr txBox="1"/>
          <p:nvPr/>
        </p:nvSpPr>
        <p:spPr>
          <a:xfrm>
            <a:off x="652176" y="2259151"/>
            <a:ext cx="1084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Debbie Wood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21892-4C8B-7F42-DD85-BF7A451A6FD6}"/>
              </a:ext>
            </a:extLst>
          </p:cNvPr>
          <p:cNvSpPr txBox="1"/>
          <p:nvPr/>
        </p:nvSpPr>
        <p:spPr>
          <a:xfrm>
            <a:off x="2384226" y="5863270"/>
            <a:ext cx="777093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Holiday Inn Express &amp; Suites </a:t>
            </a:r>
            <a:r>
              <a:rPr lang="en-CA" sz="2800" b="1" dirty="0" err="1">
                <a:solidFill>
                  <a:schemeClr val="bg1"/>
                </a:solidFill>
                <a:latin typeface="Arial Narrow"/>
              </a:rPr>
              <a:t>Welland</a:t>
            </a:r>
            <a:endParaRPr lang="en-CA" sz="2800" dirty="0">
              <a:solidFill>
                <a:schemeClr val="bg1"/>
              </a:solidFill>
              <a:latin typeface="Arial Narrow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EB7ED-3FBF-E09E-F6CA-DAAD55E08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016" y="3014719"/>
            <a:ext cx="2992582" cy="301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0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FC519-FF07-5F15-E63D-5F6D91F13C41}"/>
              </a:ext>
            </a:extLst>
          </p:cNvPr>
          <p:cNvSpPr txBox="1"/>
          <p:nvPr/>
        </p:nvSpPr>
        <p:spPr>
          <a:xfrm>
            <a:off x="697562" y="1807925"/>
            <a:ext cx="10796875" cy="42934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sz="5400" dirty="0">
                <a:solidFill>
                  <a:srgbClr val="FFEB3D"/>
                </a:solidFill>
                <a:latin typeface="Candle Mustard" pitchFamily="2" charset="0"/>
              </a:rPr>
              <a:t> Thank You to our Sponsors </a:t>
            </a:r>
          </a:p>
          <a:p>
            <a:endParaRPr lang="en-CA" sz="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CA" sz="2800" b="1" dirty="0">
                <a:solidFill>
                  <a:schemeClr val="bg1"/>
                </a:solidFill>
                <a:latin typeface="Arial Narrow"/>
              </a:rPr>
              <a:t>GOLD SPONSORS: </a:t>
            </a:r>
            <a:endParaRPr lang="en-CA" dirty="0">
              <a:solidFill>
                <a:schemeClr val="bg1"/>
              </a:solidFill>
            </a:endParaRPr>
          </a:p>
          <a:p>
            <a:pPr algn="ctr"/>
            <a:r>
              <a:rPr lang="en-CA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Holiday Inn Express &amp; Suites Welland</a:t>
            </a:r>
          </a:p>
          <a:p>
            <a:pPr algn="ctr"/>
            <a:r>
              <a:rPr lang="en-CA" sz="2800" b="1" dirty="0">
                <a:solidFill>
                  <a:schemeClr val="bg1"/>
                </a:solidFill>
                <a:latin typeface="Arial Narrow"/>
              </a:rPr>
              <a:t>Pelham Today</a:t>
            </a:r>
            <a:endParaRPr lang="en-CA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CA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CA" sz="2000" b="1" dirty="0">
                <a:solidFill>
                  <a:schemeClr val="bg1"/>
                </a:solidFill>
                <a:latin typeface="Arial Narrow"/>
              </a:rPr>
              <a:t>SILVER SPONSOR: </a:t>
            </a:r>
            <a:endParaRPr lang="en-CA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CA" sz="2000" b="1" dirty="0">
                <a:solidFill>
                  <a:schemeClr val="bg1"/>
                </a:solidFill>
                <a:latin typeface="Arial Narrow"/>
              </a:rPr>
              <a:t>M.T.Bellies </a:t>
            </a:r>
            <a:endParaRPr lang="en-CA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CA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CA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BRONZE SPONSORS: </a:t>
            </a:r>
          </a:p>
          <a:p>
            <a:pPr algn="ctr"/>
            <a:r>
              <a:rPr lang="en-CA" sz="1800" b="1" dirty="0">
                <a:solidFill>
                  <a:schemeClr val="bg1"/>
                </a:solidFill>
                <a:latin typeface="Arial Narrow"/>
              </a:rPr>
              <a:t>Best Western Rose City Suites, CHA Canada, OPG,</a:t>
            </a:r>
            <a:r>
              <a:rPr lang="en-CA" b="1" dirty="0">
                <a:solidFill>
                  <a:schemeClr val="bg1"/>
                </a:solidFill>
                <a:latin typeface="Arial Narrow"/>
              </a:rPr>
              <a:t> </a:t>
            </a:r>
            <a:endParaRPr lang="en-CA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CA" sz="1800" b="1" dirty="0">
                <a:solidFill>
                  <a:schemeClr val="bg1"/>
                </a:solidFill>
                <a:latin typeface="Arial Narrow"/>
              </a:rPr>
              <a:t>Residence Conference Centre, Plants Choice, Precision Welding</a:t>
            </a:r>
            <a:r>
              <a:rPr lang="en-CA" b="1" dirty="0">
                <a:solidFill>
                  <a:schemeClr val="bg1"/>
                </a:solidFill>
                <a:latin typeface="Arial Narrow"/>
              </a:rPr>
              <a:t>, A Third Space Pottery</a:t>
            </a:r>
            <a:endParaRPr lang="en-CA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050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765642" y="1440015"/>
            <a:ext cx="10796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Volunteer Award of Merit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765642" y="2155230"/>
            <a:ext cx="1084226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/>
              </a:rPr>
              <a:t>Christina Hartmann</a:t>
            </a:r>
            <a:endParaRPr lang="en-CA" sz="7200" dirty="0">
              <a:solidFill>
                <a:srgbClr val="FFEB3D"/>
              </a:solidFill>
              <a:latin typeface="Candle Mustard" pitchFamily="2" charset="0"/>
            </a:endParaRPr>
          </a:p>
          <a:p>
            <a:pPr algn="ctr"/>
            <a:endParaRPr lang="en-CA" sz="7200" dirty="0">
              <a:solidFill>
                <a:srgbClr val="FFEB3D"/>
              </a:solidFill>
              <a:latin typeface="Candle Mustar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B120F-33E8-C8E3-E61B-2CAF40683524}"/>
              </a:ext>
            </a:extLst>
          </p:cNvPr>
          <p:cNvSpPr txBox="1"/>
          <p:nvPr/>
        </p:nvSpPr>
        <p:spPr>
          <a:xfrm>
            <a:off x="4077880" y="5801380"/>
            <a:ext cx="412701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M.T. Bellies</a:t>
            </a:r>
            <a:endParaRPr lang="en-CA" sz="2800" dirty="0">
              <a:solidFill>
                <a:schemeClr val="bg1"/>
              </a:solidFill>
              <a:latin typeface="Arial Narrow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9CCE7-B515-F5C4-8C02-464F33DF2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625" y="3135306"/>
            <a:ext cx="2612750" cy="256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1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A0EE67-C6AF-00E2-5782-C9C484F4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5039662-7A62-1BF8-5A6F-8EFB975E2435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2254FF-1AA3-6946-1B6B-2F1590D0E843}"/>
              </a:ext>
            </a:extLst>
          </p:cNvPr>
          <p:cNvSpPr txBox="1"/>
          <p:nvPr/>
        </p:nvSpPr>
        <p:spPr>
          <a:xfrm>
            <a:off x="788336" y="1543302"/>
            <a:ext cx="10796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Volunteer Award of Merit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E2B30-1085-BB9B-0AF8-592FCAE4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38EF8-C0EE-A283-96E6-3A30293AB33A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90EE69-3597-B420-F138-987E9C13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461A62E-D047-F3BF-2363-C5EEB477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684C43-E1EF-B4AF-FE1B-4F329AA8DCC3}"/>
              </a:ext>
            </a:extLst>
          </p:cNvPr>
          <p:cNvSpPr txBox="1"/>
          <p:nvPr/>
        </p:nvSpPr>
        <p:spPr>
          <a:xfrm>
            <a:off x="652176" y="2225212"/>
            <a:ext cx="1084226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7200" dirty="0" err="1">
                <a:solidFill>
                  <a:srgbClr val="FFEB3D"/>
                </a:solidFill>
                <a:latin typeface="Candle Mustard"/>
              </a:rPr>
              <a:t>Jirianna</a:t>
            </a:r>
            <a:r>
              <a:rPr lang="en-CA" sz="7200" dirty="0">
                <a:solidFill>
                  <a:srgbClr val="FFEB3D"/>
                </a:solidFill>
                <a:latin typeface="Candle Mustard"/>
              </a:rPr>
              <a:t> </a:t>
            </a:r>
            <a:r>
              <a:rPr lang="en-CA" sz="7200" dirty="0" err="1">
                <a:solidFill>
                  <a:srgbClr val="FFEB3D"/>
                </a:solidFill>
                <a:latin typeface="Candle Mustard"/>
              </a:rPr>
              <a:t>Couroux</a:t>
            </a:r>
            <a:endParaRPr lang="en-CA" sz="7200" dirty="0" err="1">
              <a:solidFill>
                <a:srgbClr val="FFEB3D"/>
              </a:solidFill>
              <a:latin typeface="Candle Mustard" pitchFamily="2" charset="0"/>
            </a:endParaRPr>
          </a:p>
          <a:p>
            <a:pPr algn="ctr"/>
            <a:endParaRPr lang="en-CA" sz="7200" dirty="0">
              <a:solidFill>
                <a:srgbClr val="FFEB3D"/>
              </a:solidFill>
              <a:latin typeface="Candle Mustar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CA7FF-9A04-1746-755B-56BE7C8C99AC}"/>
              </a:ext>
            </a:extLst>
          </p:cNvPr>
          <p:cNvSpPr txBox="1"/>
          <p:nvPr/>
        </p:nvSpPr>
        <p:spPr>
          <a:xfrm>
            <a:off x="2995691" y="5801380"/>
            <a:ext cx="749739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A Third Space Pottery Studio</a:t>
            </a:r>
            <a:endParaRPr lang="en-CA" sz="2800" dirty="0">
              <a:solidFill>
                <a:schemeClr val="bg1"/>
              </a:solidFill>
              <a:latin typeface="Arial Narrow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D55F8B-C98A-3717-36E2-E61BEBE85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126" y="3119580"/>
            <a:ext cx="2612464" cy="257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1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741C6F-FC18-2517-35AD-64164B231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DA0FCD85-9447-CD7A-6910-A0F6D7F47C29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7BBEB8-2028-924E-2C96-0DC8F6DA8183}"/>
              </a:ext>
            </a:extLst>
          </p:cNvPr>
          <p:cNvSpPr txBox="1"/>
          <p:nvPr/>
        </p:nvSpPr>
        <p:spPr>
          <a:xfrm>
            <a:off x="788336" y="1412116"/>
            <a:ext cx="10796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Volunteer Award of Merit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80B74-33F1-21CD-7281-A39606AF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256CAD-D200-0D79-03B2-30ABDA202AB8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6069EF0-B469-D70E-4341-6A1FBFA6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63C8C98-EE0F-3D8E-32C7-DF4F19B4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EB4EA5-F971-842E-177E-CC0071B23386}"/>
              </a:ext>
            </a:extLst>
          </p:cNvPr>
          <p:cNvSpPr txBox="1"/>
          <p:nvPr/>
        </p:nvSpPr>
        <p:spPr>
          <a:xfrm>
            <a:off x="764512" y="2175587"/>
            <a:ext cx="1084226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/>
              </a:rPr>
              <a:t>Scott Taylor</a:t>
            </a:r>
            <a:endParaRPr lang="en-CA" sz="7200" dirty="0">
              <a:solidFill>
                <a:srgbClr val="FFEB3D"/>
              </a:solidFill>
              <a:latin typeface="Candle Mustard" pitchFamily="2" charset="0"/>
            </a:endParaRPr>
          </a:p>
          <a:p>
            <a:pPr algn="ctr"/>
            <a:endParaRPr lang="en-CA" sz="7200" dirty="0">
              <a:solidFill>
                <a:srgbClr val="FFEB3D"/>
              </a:solidFill>
              <a:latin typeface="Candle Mustar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422D6-3038-845A-7643-AD9660156F8D}"/>
              </a:ext>
            </a:extLst>
          </p:cNvPr>
          <p:cNvSpPr txBox="1"/>
          <p:nvPr/>
        </p:nvSpPr>
        <p:spPr>
          <a:xfrm>
            <a:off x="4122136" y="5784182"/>
            <a:ext cx="412701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M.T. Bellies</a:t>
            </a:r>
            <a:endParaRPr lang="en-CA" sz="2800" dirty="0">
              <a:solidFill>
                <a:schemeClr val="bg1"/>
              </a:solidFill>
              <a:latin typeface="Arial Narrow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0C545-086D-0CA9-7759-7D3CB8E81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625" y="3200226"/>
            <a:ext cx="2972035" cy="256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92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-1551557" y="1478302"/>
            <a:ext cx="162496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Most Improved Sculling Development 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2505852" y="2882790"/>
            <a:ext cx="718029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6000" dirty="0">
                <a:solidFill>
                  <a:srgbClr val="FFEB3D"/>
                </a:solidFill>
                <a:latin typeface="Candle Mustard"/>
              </a:rPr>
              <a:t>Melissa Capes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04702-C41A-7766-AC31-BF871D490B45}"/>
              </a:ext>
            </a:extLst>
          </p:cNvPr>
          <p:cNvSpPr txBox="1"/>
          <p:nvPr/>
        </p:nvSpPr>
        <p:spPr>
          <a:xfrm>
            <a:off x="1276260" y="5764749"/>
            <a:ext cx="1030482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32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3200" b="1" dirty="0">
                <a:solidFill>
                  <a:schemeClr val="bg1"/>
                </a:solidFill>
                <a:latin typeface="Arial Narrow"/>
              </a:rPr>
              <a:t>Best Western Rose City Suites  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7DDCD-1CC9-79DC-3514-98B8515974D0}"/>
              </a:ext>
            </a:extLst>
          </p:cNvPr>
          <p:cNvSpPr txBox="1"/>
          <p:nvPr/>
        </p:nvSpPr>
        <p:spPr>
          <a:xfrm>
            <a:off x="1276260" y="2238589"/>
            <a:ext cx="976372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6000" dirty="0">
                <a:solidFill>
                  <a:srgbClr val="FFEB3D"/>
                </a:solidFill>
                <a:latin typeface="Candle Mustard"/>
              </a:rPr>
              <a:t>Barbara Wimbush Farrell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0D4A0D-2C01-7141-4552-4DDF29CF4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352" y="3603749"/>
            <a:ext cx="2499541" cy="220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2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883256" y="1235561"/>
            <a:ext cx="10796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Masters Development Leadership Award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697561" y="1912965"/>
            <a:ext cx="10796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Robert Fowler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04702-C41A-7766-AC31-BF871D490B45}"/>
              </a:ext>
            </a:extLst>
          </p:cNvPr>
          <p:cNvSpPr txBox="1"/>
          <p:nvPr/>
        </p:nvSpPr>
        <p:spPr>
          <a:xfrm>
            <a:off x="816746" y="5763868"/>
            <a:ext cx="1067769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3200" b="1" dirty="0">
                <a:solidFill>
                  <a:srgbClr val="FFEB3D"/>
                </a:solidFill>
                <a:latin typeface="Arial Narrow"/>
              </a:rPr>
              <a:t>Sponsored by: </a:t>
            </a:r>
            <a:r>
              <a:rPr lang="en-CA" sz="3200" b="1" dirty="0">
                <a:solidFill>
                  <a:schemeClr val="bg1"/>
                </a:solidFill>
                <a:latin typeface="Arial Narrow"/>
              </a:rPr>
              <a:t>Residence &amp; Conference Centre </a:t>
            </a: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DF7F0-A0B0-F1C8-ABAA-1D99352FB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193" y="2871130"/>
            <a:ext cx="2953613" cy="2896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6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816746" y="1419824"/>
            <a:ext cx="1079687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/>
              </a:rPr>
              <a:t>Learn to Row Spirit Award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173A6F-619C-335A-5441-4F8AA656192D}"/>
              </a:ext>
            </a:extLst>
          </p:cNvPr>
          <p:cNvSpPr txBox="1"/>
          <p:nvPr/>
        </p:nvSpPr>
        <p:spPr>
          <a:xfrm>
            <a:off x="669152" y="2135039"/>
            <a:ext cx="1079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Hank Nauta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04702-C41A-7766-AC31-BF871D490B45}"/>
              </a:ext>
            </a:extLst>
          </p:cNvPr>
          <p:cNvSpPr txBox="1"/>
          <p:nvPr/>
        </p:nvSpPr>
        <p:spPr>
          <a:xfrm>
            <a:off x="771360" y="5678865"/>
            <a:ext cx="1067769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3200" b="1" dirty="0">
                <a:solidFill>
                  <a:srgbClr val="FFEB3D"/>
                </a:solidFill>
                <a:latin typeface="Arial Narrow"/>
              </a:rPr>
              <a:t>Sponsored by: </a:t>
            </a:r>
            <a:r>
              <a:rPr lang="en-CA" sz="3200" b="1" dirty="0">
                <a:solidFill>
                  <a:schemeClr val="bg1"/>
                </a:solidFill>
                <a:latin typeface="Arial Narrow"/>
              </a:rPr>
              <a:t>CHA Canada </a:t>
            </a: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BCB96-C52A-70AC-344C-FE38026C0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991" y="2981423"/>
            <a:ext cx="3217735" cy="278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5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762487" y="1432010"/>
            <a:ext cx="10796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Novice Oarsman of the Year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652176" y="2259151"/>
            <a:ext cx="1084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Jeremy </a:t>
            </a:r>
            <a:r>
              <a:rPr lang="en-CA" sz="7200" dirty="0" err="1">
                <a:solidFill>
                  <a:srgbClr val="FFEB3D"/>
                </a:solidFill>
                <a:latin typeface="Candle Mustard" pitchFamily="2" charset="0"/>
              </a:rPr>
              <a:t>Hauber</a:t>
            </a:r>
            <a:endParaRPr lang="en-CA" sz="7200" dirty="0">
              <a:solidFill>
                <a:srgbClr val="FFEB3D"/>
              </a:solidFill>
              <a:latin typeface="Candle Mustar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93558-0E4A-F1C0-ADDF-6B3B97C0BEA2}"/>
              </a:ext>
            </a:extLst>
          </p:cNvPr>
          <p:cNvSpPr txBox="1"/>
          <p:nvPr/>
        </p:nvSpPr>
        <p:spPr>
          <a:xfrm>
            <a:off x="2456963" y="5740420"/>
            <a:ext cx="777093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Holiday Inn Express &amp; Suites </a:t>
            </a:r>
            <a:r>
              <a:rPr lang="en-CA" sz="2800" b="1" dirty="0" err="1">
                <a:solidFill>
                  <a:schemeClr val="bg1"/>
                </a:solidFill>
                <a:latin typeface="Arial Narrow"/>
              </a:rPr>
              <a:t>Welland</a:t>
            </a:r>
            <a:endParaRPr lang="en-CA" sz="2800" dirty="0">
              <a:solidFill>
                <a:schemeClr val="bg1"/>
              </a:solidFill>
              <a:latin typeface="Arial Narrow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0E395-329C-A810-4F8F-F5C638D48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57" y="3197904"/>
            <a:ext cx="2529500" cy="254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6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AD3F69-06E0-1B19-56B6-34EF9B67EB9E}"/>
              </a:ext>
            </a:extLst>
          </p:cNvPr>
          <p:cNvSpPr txBox="1"/>
          <p:nvPr/>
        </p:nvSpPr>
        <p:spPr>
          <a:xfrm>
            <a:off x="1042818" y="724800"/>
            <a:ext cx="626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Bondrians" pitchFamily="2" charset="0"/>
              </a:rPr>
              <a:t>SOUTH NIAGARA ROWING CLUB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680CB0-2D96-7521-B711-CDEDFD5A7F5F}"/>
              </a:ext>
            </a:extLst>
          </p:cNvPr>
          <p:cNvSpPr txBox="1"/>
          <p:nvPr/>
        </p:nvSpPr>
        <p:spPr>
          <a:xfrm>
            <a:off x="876259" y="1527572"/>
            <a:ext cx="10796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Novice Oarswomen of the Year</a:t>
            </a:r>
          </a:p>
          <a:p>
            <a:pPr algn="ctr"/>
            <a:endParaRPr lang="en-CA" sz="2000" b="1" dirty="0">
              <a:solidFill>
                <a:schemeClr val="bg1"/>
              </a:solidFill>
              <a:latin typeface="Avenir Next LT Pro Demi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BAA2-DB35-5D08-9695-2E82908B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0" y="723455"/>
            <a:ext cx="709415" cy="1000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05699-0C06-7D65-FA26-BA82945A36DD}"/>
              </a:ext>
            </a:extLst>
          </p:cNvPr>
          <p:cNvSpPr/>
          <p:nvPr/>
        </p:nvSpPr>
        <p:spPr>
          <a:xfrm>
            <a:off x="742949" y="594360"/>
            <a:ext cx="10796875" cy="5730240"/>
          </a:xfrm>
          <a:prstGeom prst="rect">
            <a:avLst/>
          </a:prstGeom>
          <a:noFill/>
          <a:ln w="15875">
            <a:solidFill>
              <a:srgbClr val="CFB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5CD0F1-720C-C028-98A6-7D6845C6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>
            <a:off x="10740678" y="359931"/>
            <a:ext cx="1416746" cy="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6E6870E-851C-7BD4-C7D4-E0C83BC5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/>
        </p:blipFill>
        <p:spPr bwMode="auto">
          <a:xfrm rot="10800000">
            <a:off x="135545" y="5647071"/>
            <a:ext cx="1495423" cy="9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0C8F9-8AD3-64F8-E6B5-D44876651B31}"/>
              </a:ext>
            </a:extLst>
          </p:cNvPr>
          <p:cNvSpPr txBox="1"/>
          <p:nvPr/>
        </p:nvSpPr>
        <p:spPr>
          <a:xfrm>
            <a:off x="830872" y="2242787"/>
            <a:ext cx="1084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rgbClr val="FFEB3D"/>
                </a:solidFill>
                <a:latin typeface="Candle Mustard" pitchFamily="2" charset="0"/>
              </a:rPr>
              <a:t>Emma Alexander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77D56-B81F-C45D-FBBD-52A34608AC23}"/>
              </a:ext>
            </a:extLst>
          </p:cNvPr>
          <p:cNvSpPr txBox="1"/>
          <p:nvPr/>
        </p:nvSpPr>
        <p:spPr>
          <a:xfrm>
            <a:off x="2389229" y="5805123"/>
            <a:ext cx="777093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600" b="1" dirty="0">
                <a:solidFill>
                  <a:srgbClr val="FFEB3D"/>
                </a:solidFill>
                <a:latin typeface="Arial Narrow"/>
              </a:rPr>
              <a:t> </a:t>
            </a:r>
            <a:r>
              <a:rPr lang="en-CA" sz="2800" b="1" dirty="0">
                <a:solidFill>
                  <a:srgbClr val="FFEB3D"/>
                </a:solidFill>
                <a:latin typeface="Arial Narrow"/>
              </a:rPr>
              <a:t>Sponsored by: </a:t>
            </a:r>
            <a:r>
              <a:rPr lang="en-CA" sz="2800" b="1" dirty="0">
                <a:solidFill>
                  <a:schemeClr val="bg1"/>
                </a:solidFill>
                <a:latin typeface="Arial Narrow"/>
              </a:rPr>
              <a:t>Holiday Inn Express &amp; Suites </a:t>
            </a:r>
            <a:r>
              <a:rPr lang="en-CA" sz="2800" b="1" dirty="0" err="1">
                <a:solidFill>
                  <a:schemeClr val="bg1"/>
                </a:solidFill>
                <a:latin typeface="Arial Narrow"/>
              </a:rPr>
              <a:t>Welland</a:t>
            </a:r>
            <a:endParaRPr lang="en-CA" sz="2800" dirty="0">
              <a:solidFill>
                <a:schemeClr val="bg1"/>
              </a:solidFill>
              <a:latin typeface="Arial Narrow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2BE88-DBF4-DC9A-AFC8-C0955B41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082" y="3268575"/>
            <a:ext cx="2515835" cy="253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76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2B6247CC7BA408C2241F59E1E5DE7" ma:contentTypeVersion="15" ma:contentTypeDescription="Create a new document." ma:contentTypeScope="" ma:versionID="a4ea8f4388eef9dd3db5c46fd24257a0">
  <xsd:schema xmlns:xsd="http://www.w3.org/2001/XMLSchema" xmlns:xs="http://www.w3.org/2001/XMLSchema" xmlns:p="http://schemas.microsoft.com/office/2006/metadata/properties" xmlns:ns3="b7611744-c169-49c4-af81-82aac9fcc3f5" xmlns:ns4="6780de85-9814-40a5-a578-ce82f9983525" targetNamespace="http://schemas.microsoft.com/office/2006/metadata/properties" ma:root="true" ma:fieldsID="a27f453a4d3ece3ec3b30ccd946b99dd" ns3:_="" ns4:_="">
    <xsd:import namespace="b7611744-c169-49c4-af81-82aac9fcc3f5"/>
    <xsd:import namespace="6780de85-9814-40a5-a578-ce82f99835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11744-c169-49c4-af81-82aac9fcc3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0de85-9814-40a5-a578-ce82f99835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611744-c169-49c4-af81-82aac9fcc3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A0180-6164-4485-8516-C302F4BB2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11744-c169-49c4-af81-82aac9fcc3f5"/>
    <ds:schemaRef ds:uri="6780de85-9814-40a5-a578-ce82f99835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16A75A-841E-4CE5-8D43-E253E640D195}">
  <ds:schemaRefs>
    <ds:schemaRef ds:uri="http://purl.org/dc/dcmitype/"/>
    <ds:schemaRef ds:uri="b7611744-c169-49c4-af81-82aac9fcc3f5"/>
    <ds:schemaRef ds:uri="6780de85-9814-40a5-a578-ce82f9983525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640E4DB-890A-4F94-A367-5444F213AE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9105</TotalTime>
  <Words>362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Avenir Next LT Pro Demi</vt:lpstr>
      <vt:lpstr>Bondrians</vt:lpstr>
      <vt:lpstr>Calibri</vt:lpstr>
      <vt:lpstr>Calibri Light</vt:lpstr>
      <vt:lpstr>Candle Mustard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L Smith Chopin</dc:creator>
  <cp:lastModifiedBy>Rhonda Chopin</cp:lastModifiedBy>
  <cp:revision>339</cp:revision>
  <cp:lastPrinted>2024-01-27T14:10:15Z</cp:lastPrinted>
  <dcterms:created xsi:type="dcterms:W3CDTF">2022-11-16T23:35:29Z</dcterms:created>
  <dcterms:modified xsi:type="dcterms:W3CDTF">2024-01-28T14:58:46Z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0x0101001EF2B6247CC7BA408C2241F59E1E5DE7</vt:lpwstr>
  </property>
</Properties>
</file>